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6" d="100"/>
          <a:sy n="26" d="100"/>
        </p:scale>
        <p:origin x="964" y="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dreads.com/author/show/114059.Elbert_Hubbar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1243330"/>
            <a:ext cx="20688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Verdana"/>
                <a:cs typeface="Verdana"/>
              </a:rPr>
              <a:t>READ </a:t>
            </a:r>
            <a:r>
              <a:rPr sz="1200" spc="-5" dirty="0">
                <a:latin typeface="Verdana"/>
                <a:cs typeface="Verdana"/>
              </a:rPr>
              <a:t>the following</a:t>
            </a:r>
            <a:r>
              <a:rPr sz="1200" spc="-5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quote.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3964051"/>
            <a:ext cx="405002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Verdana"/>
                <a:cs typeface="Verdana"/>
              </a:rPr>
              <a:t>THINK </a:t>
            </a:r>
            <a:r>
              <a:rPr sz="1200" spc="-5" dirty="0">
                <a:latin typeface="Verdana"/>
                <a:cs typeface="Verdana"/>
              </a:rPr>
              <a:t>about what qualities </a:t>
            </a:r>
            <a:r>
              <a:rPr sz="1200" dirty="0">
                <a:latin typeface="Verdana"/>
                <a:cs typeface="Verdana"/>
              </a:rPr>
              <a:t>you </a:t>
            </a:r>
            <a:r>
              <a:rPr sz="1200" spc="-5" dirty="0">
                <a:latin typeface="Verdana"/>
                <a:cs typeface="Verdana"/>
              </a:rPr>
              <a:t>look </a:t>
            </a:r>
            <a:r>
              <a:rPr sz="1200" dirty="0">
                <a:latin typeface="Verdana"/>
                <a:cs typeface="Verdana"/>
              </a:rPr>
              <a:t>for </a:t>
            </a:r>
            <a:r>
              <a:rPr sz="1200" spc="-5" dirty="0">
                <a:latin typeface="Verdana"/>
                <a:cs typeface="Verdana"/>
              </a:rPr>
              <a:t>in </a:t>
            </a:r>
            <a:r>
              <a:rPr sz="1200" dirty="0">
                <a:latin typeface="Verdana"/>
                <a:cs typeface="Verdana"/>
              </a:rPr>
              <a:t>a</a:t>
            </a:r>
            <a:r>
              <a:rPr sz="1200" spc="1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friend.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99355" y="4642230"/>
            <a:ext cx="15595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Verdana"/>
                <a:cs typeface="Verdana"/>
              </a:rPr>
              <a:t>Explain what</a:t>
            </a:r>
            <a:r>
              <a:rPr sz="1200" spc="-35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makes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4610227"/>
            <a:ext cx="4316095" cy="455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7500"/>
              </a:lnSpc>
              <a:spcBef>
                <a:spcPts val="100"/>
              </a:spcBef>
            </a:pPr>
            <a:r>
              <a:rPr sz="1200" b="1" spc="-5" dirty="0">
                <a:latin typeface="Verdana"/>
                <a:cs typeface="Verdana"/>
              </a:rPr>
              <a:t>WRITE </a:t>
            </a:r>
            <a:r>
              <a:rPr sz="1200" spc="-5" dirty="0">
                <a:latin typeface="Verdana"/>
                <a:cs typeface="Verdana"/>
              </a:rPr>
              <a:t>about </a:t>
            </a:r>
            <a:r>
              <a:rPr sz="1200" dirty="0">
                <a:latin typeface="Verdana"/>
                <a:cs typeface="Verdana"/>
              </a:rPr>
              <a:t>an </a:t>
            </a:r>
            <a:r>
              <a:rPr sz="1200" spc="-5" dirty="0">
                <a:latin typeface="Verdana"/>
                <a:cs typeface="Verdana"/>
              </a:rPr>
              <a:t>important friend you have in your life.  that friend so</a:t>
            </a:r>
            <a:r>
              <a:rPr sz="1200" spc="-45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special.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81404" y="5888101"/>
            <a:ext cx="140207" cy="1874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81404" y="6314821"/>
            <a:ext cx="140207" cy="1874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81404" y="6740017"/>
            <a:ext cx="140207" cy="1874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81404" y="7166736"/>
            <a:ext cx="140207" cy="1874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81404" y="7592314"/>
            <a:ext cx="140207" cy="1874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02004" y="5537072"/>
            <a:ext cx="5286375" cy="2465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Verdana"/>
                <a:cs typeface="Verdana"/>
              </a:rPr>
              <a:t>Be </a:t>
            </a:r>
            <a:r>
              <a:rPr sz="1200" spc="-5" dirty="0">
                <a:latin typeface="Verdana"/>
                <a:cs typeface="Verdana"/>
              </a:rPr>
              <a:t>sure</a:t>
            </a:r>
            <a:r>
              <a:rPr sz="1200" spc="-75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to-</a:t>
            </a:r>
            <a:endParaRPr sz="1200">
              <a:latin typeface="Verdana"/>
              <a:cs typeface="Verdana"/>
            </a:endParaRPr>
          </a:p>
          <a:p>
            <a:pPr marL="507365">
              <a:lnSpc>
                <a:spcPct val="100000"/>
              </a:lnSpc>
              <a:spcBef>
                <a:spcPts val="1225"/>
              </a:spcBef>
            </a:pPr>
            <a:r>
              <a:rPr sz="1200" spc="-5" dirty="0">
                <a:latin typeface="Verdana"/>
                <a:cs typeface="Verdana"/>
              </a:rPr>
              <a:t>clearly state your central</a:t>
            </a:r>
            <a:r>
              <a:rPr sz="1200" spc="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idea</a:t>
            </a:r>
            <a:endParaRPr sz="1200">
              <a:latin typeface="Verdana"/>
              <a:cs typeface="Verdana"/>
            </a:endParaRPr>
          </a:p>
          <a:p>
            <a:pPr marL="507365" marR="2532380">
              <a:lnSpc>
                <a:spcPct val="232900"/>
              </a:lnSpc>
              <a:spcBef>
                <a:spcPts val="5"/>
              </a:spcBef>
            </a:pPr>
            <a:r>
              <a:rPr sz="1200" spc="-5" dirty="0">
                <a:latin typeface="Verdana"/>
                <a:cs typeface="Verdana"/>
              </a:rPr>
              <a:t>organize your writing  develop </a:t>
            </a:r>
            <a:r>
              <a:rPr sz="1200" dirty="0">
                <a:latin typeface="Verdana"/>
                <a:cs typeface="Verdana"/>
              </a:rPr>
              <a:t>your </a:t>
            </a:r>
            <a:r>
              <a:rPr sz="1200" spc="-5" dirty="0">
                <a:latin typeface="Verdana"/>
                <a:cs typeface="Verdana"/>
              </a:rPr>
              <a:t>writing in detail  choose </a:t>
            </a:r>
            <a:r>
              <a:rPr sz="1200" dirty="0">
                <a:latin typeface="Verdana"/>
                <a:cs typeface="Verdana"/>
              </a:rPr>
              <a:t>your </a:t>
            </a:r>
            <a:r>
              <a:rPr sz="1200" spc="-5" dirty="0">
                <a:latin typeface="Verdana"/>
                <a:cs typeface="Verdana"/>
              </a:rPr>
              <a:t>words</a:t>
            </a:r>
            <a:r>
              <a:rPr sz="1200" spc="-5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carefully</a:t>
            </a: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00">
              <a:latin typeface="Times New Roman"/>
              <a:cs typeface="Times New Roman"/>
            </a:endParaRPr>
          </a:p>
          <a:p>
            <a:pPr marL="507365" marR="5080">
              <a:lnSpc>
                <a:spcPct val="117500"/>
              </a:lnSpc>
            </a:pPr>
            <a:r>
              <a:rPr sz="1200" spc="-5" dirty="0">
                <a:latin typeface="Verdana"/>
                <a:cs typeface="Verdana"/>
              </a:rPr>
              <a:t>use </a:t>
            </a:r>
            <a:r>
              <a:rPr sz="1200" dirty="0">
                <a:latin typeface="Verdana"/>
                <a:cs typeface="Verdana"/>
              </a:rPr>
              <a:t>correct </a:t>
            </a:r>
            <a:r>
              <a:rPr sz="1200" spc="-5" dirty="0">
                <a:latin typeface="Verdana"/>
                <a:cs typeface="Verdana"/>
              </a:rPr>
              <a:t>spelling, capitalization, punctuation, grammar </a:t>
            </a:r>
            <a:r>
              <a:rPr sz="1200" dirty="0">
                <a:latin typeface="Verdana"/>
                <a:cs typeface="Verdana"/>
              </a:rPr>
              <a:t>and  </a:t>
            </a:r>
            <a:r>
              <a:rPr sz="1200" spc="-5" dirty="0">
                <a:latin typeface="Verdana"/>
                <a:cs typeface="Verdana"/>
              </a:rPr>
              <a:t>sentences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07004" y="1943735"/>
            <a:ext cx="2362835" cy="121094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8255" rIns="0" bIns="0" rtlCol="0">
            <a:spAutoFit/>
          </a:bodyPr>
          <a:lstStyle/>
          <a:p>
            <a:pPr marL="92710" marR="208279">
              <a:lnSpc>
                <a:spcPct val="116700"/>
              </a:lnSpc>
              <a:spcBef>
                <a:spcPts val="65"/>
              </a:spcBef>
            </a:pPr>
            <a:r>
              <a:rPr sz="1200" spc="-5" dirty="0">
                <a:latin typeface="Calibri"/>
                <a:cs typeface="Calibri"/>
              </a:rPr>
              <a:t>“A friend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-5" dirty="0">
                <a:latin typeface="Calibri"/>
                <a:cs typeface="Calibri"/>
              </a:rPr>
              <a:t>someone </a:t>
            </a:r>
            <a:r>
              <a:rPr sz="1200" spc="-10" dirty="0">
                <a:latin typeface="Calibri"/>
                <a:cs typeface="Calibri"/>
              </a:rPr>
              <a:t>who </a:t>
            </a:r>
            <a:r>
              <a:rPr sz="1200" spc="-5" dirty="0">
                <a:latin typeface="Calibri"/>
                <a:cs typeface="Calibri"/>
              </a:rPr>
              <a:t>knows  </a:t>
            </a:r>
            <a:r>
              <a:rPr sz="1200" dirty="0">
                <a:latin typeface="Calibri"/>
                <a:cs typeface="Calibri"/>
              </a:rPr>
              <a:t>all </a:t>
            </a:r>
            <a:r>
              <a:rPr sz="1200" spc="-5" dirty="0">
                <a:latin typeface="Calibri"/>
                <a:cs typeface="Calibri"/>
              </a:rPr>
              <a:t>about </a:t>
            </a:r>
            <a:r>
              <a:rPr sz="1200" dirty="0">
                <a:latin typeface="Calibri"/>
                <a:cs typeface="Calibri"/>
              </a:rPr>
              <a:t>you </a:t>
            </a:r>
            <a:r>
              <a:rPr sz="1200" spc="-5" dirty="0">
                <a:latin typeface="Calibri"/>
                <a:cs typeface="Calibri"/>
              </a:rPr>
              <a:t>and still loves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you.”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>
              <a:latin typeface="Times New Roman"/>
              <a:cs typeface="Times New Roman"/>
            </a:endParaRPr>
          </a:p>
          <a:p>
            <a:pPr marL="1162685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-- </a:t>
            </a:r>
            <a:r>
              <a:rPr sz="1200" spc="-5" dirty="0">
                <a:latin typeface="Calibri"/>
                <a:cs typeface="Calibri"/>
                <a:hlinkClick r:id="rId3"/>
              </a:rPr>
              <a:t>Elbert</a:t>
            </a:r>
            <a:r>
              <a:rPr sz="1200" spc="-65" dirty="0">
                <a:latin typeface="Calibri"/>
                <a:cs typeface="Calibri"/>
                <a:hlinkClick r:id="rId3"/>
              </a:rPr>
              <a:t> </a:t>
            </a:r>
            <a:r>
              <a:rPr sz="1200" spc="-5" dirty="0">
                <a:latin typeface="Calibri"/>
                <a:cs typeface="Calibri"/>
                <a:hlinkClick r:id="rId3"/>
              </a:rPr>
              <a:t>Hubbard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1243330"/>
            <a:ext cx="24726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Verdana"/>
                <a:cs typeface="Verdana"/>
              </a:rPr>
              <a:t>READ </a:t>
            </a:r>
            <a:r>
              <a:rPr sz="1200" spc="-5" dirty="0">
                <a:latin typeface="Verdana"/>
                <a:cs typeface="Verdana"/>
              </a:rPr>
              <a:t>the following</a:t>
            </a:r>
            <a:r>
              <a:rPr sz="1200" spc="-2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description.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3964051"/>
            <a:ext cx="30854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Verdana"/>
                <a:cs typeface="Verdana"/>
              </a:rPr>
              <a:t>THINK </a:t>
            </a:r>
            <a:r>
              <a:rPr sz="1200" spc="-5" dirty="0">
                <a:latin typeface="Verdana"/>
                <a:cs typeface="Verdana"/>
              </a:rPr>
              <a:t>about ways </a:t>
            </a:r>
            <a:r>
              <a:rPr sz="1200" dirty="0">
                <a:latin typeface="Verdana"/>
                <a:cs typeface="Verdana"/>
              </a:rPr>
              <a:t>you can </a:t>
            </a:r>
            <a:r>
              <a:rPr sz="1200" spc="-5" dirty="0">
                <a:latin typeface="Verdana"/>
                <a:cs typeface="Verdana"/>
              </a:rPr>
              <a:t>be</a:t>
            </a:r>
            <a:r>
              <a:rPr sz="1200" spc="-3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healthy.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4610227"/>
            <a:ext cx="5831205" cy="455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7500"/>
              </a:lnSpc>
              <a:spcBef>
                <a:spcPts val="100"/>
              </a:spcBef>
            </a:pPr>
            <a:r>
              <a:rPr sz="1200" b="1" spc="-5" dirty="0">
                <a:latin typeface="Verdana"/>
                <a:cs typeface="Verdana"/>
              </a:rPr>
              <a:t>WRITE </a:t>
            </a:r>
            <a:r>
              <a:rPr sz="1200" spc="-5" dirty="0">
                <a:latin typeface="Verdana"/>
                <a:cs typeface="Verdana"/>
              </a:rPr>
              <a:t>about </a:t>
            </a:r>
            <a:r>
              <a:rPr sz="1200" spc="-10" dirty="0">
                <a:latin typeface="Verdana"/>
                <a:cs typeface="Verdana"/>
              </a:rPr>
              <a:t>living </a:t>
            </a:r>
            <a:r>
              <a:rPr sz="1200" dirty="0">
                <a:latin typeface="Verdana"/>
                <a:cs typeface="Verdana"/>
              </a:rPr>
              <a:t>a </a:t>
            </a:r>
            <a:r>
              <a:rPr sz="1200" spc="-5" dirty="0">
                <a:latin typeface="Verdana"/>
                <a:cs typeface="Verdana"/>
              </a:rPr>
              <a:t>healthy life. Explain what steps </a:t>
            </a:r>
            <a:r>
              <a:rPr sz="1200" dirty="0">
                <a:latin typeface="Verdana"/>
                <a:cs typeface="Verdana"/>
              </a:rPr>
              <a:t>a </a:t>
            </a:r>
            <a:r>
              <a:rPr sz="1200" spc="-5" dirty="0">
                <a:latin typeface="Verdana"/>
                <a:cs typeface="Verdana"/>
              </a:rPr>
              <a:t>person can take to  be</a:t>
            </a:r>
            <a:r>
              <a:rPr sz="1200" spc="-8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healthy.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81404" y="5888101"/>
            <a:ext cx="140207" cy="1874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81404" y="6314821"/>
            <a:ext cx="140207" cy="1874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81404" y="6740017"/>
            <a:ext cx="140207" cy="1874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81404" y="7166736"/>
            <a:ext cx="140207" cy="1874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81404" y="7592314"/>
            <a:ext cx="140207" cy="1874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02004" y="5537072"/>
            <a:ext cx="5286375" cy="2465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Verdana"/>
                <a:cs typeface="Verdana"/>
              </a:rPr>
              <a:t>Be </a:t>
            </a:r>
            <a:r>
              <a:rPr sz="1200" spc="-5" dirty="0">
                <a:latin typeface="Verdana"/>
                <a:cs typeface="Verdana"/>
              </a:rPr>
              <a:t>sure</a:t>
            </a:r>
            <a:r>
              <a:rPr sz="1200" spc="-75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to-</a:t>
            </a:r>
            <a:endParaRPr sz="1200">
              <a:latin typeface="Verdana"/>
              <a:cs typeface="Verdana"/>
            </a:endParaRPr>
          </a:p>
          <a:p>
            <a:pPr marL="507365">
              <a:lnSpc>
                <a:spcPct val="100000"/>
              </a:lnSpc>
              <a:spcBef>
                <a:spcPts val="1225"/>
              </a:spcBef>
            </a:pPr>
            <a:r>
              <a:rPr sz="1200" spc="-5" dirty="0">
                <a:latin typeface="Verdana"/>
                <a:cs typeface="Verdana"/>
              </a:rPr>
              <a:t>clearly state your central</a:t>
            </a:r>
            <a:r>
              <a:rPr sz="1200" spc="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idea</a:t>
            </a:r>
            <a:endParaRPr sz="1200">
              <a:latin typeface="Verdana"/>
              <a:cs typeface="Verdana"/>
            </a:endParaRPr>
          </a:p>
          <a:p>
            <a:pPr marL="507365" marR="2533015">
              <a:lnSpc>
                <a:spcPct val="232900"/>
              </a:lnSpc>
              <a:spcBef>
                <a:spcPts val="5"/>
              </a:spcBef>
            </a:pPr>
            <a:r>
              <a:rPr sz="1200" spc="-5" dirty="0">
                <a:latin typeface="Verdana"/>
                <a:cs typeface="Verdana"/>
              </a:rPr>
              <a:t>organize your writing  develop </a:t>
            </a:r>
            <a:r>
              <a:rPr sz="1200" dirty="0">
                <a:latin typeface="Verdana"/>
                <a:cs typeface="Verdana"/>
              </a:rPr>
              <a:t>your </a:t>
            </a:r>
            <a:r>
              <a:rPr sz="1200" spc="-5" dirty="0">
                <a:latin typeface="Verdana"/>
                <a:cs typeface="Verdana"/>
              </a:rPr>
              <a:t>writing in detail  choose </a:t>
            </a:r>
            <a:r>
              <a:rPr sz="1200" dirty="0">
                <a:latin typeface="Verdana"/>
                <a:cs typeface="Verdana"/>
              </a:rPr>
              <a:t>your </a:t>
            </a:r>
            <a:r>
              <a:rPr sz="1200" spc="-5" dirty="0">
                <a:latin typeface="Verdana"/>
                <a:cs typeface="Verdana"/>
              </a:rPr>
              <a:t>words</a:t>
            </a:r>
            <a:r>
              <a:rPr sz="1200" spc="-5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carefully</a:t>
            </a: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00">
              <a:latin typeface="Times New Roman"/>
              <a:cs typeface="Times New Roman"/>
            </a:endParaRPr>
          </a:p>
          <a:p>
            <a:pPr marL="507365" marR="5080">
              <a:lnSpc>
                <a:spcPct val="117500"/>
              </a:lnSpc>
            </a:pPr>
            <a:r>
              <a:rPr sz="1200" spc="-5" dirty="0">
                <a:latin typeface="Verdana"/>
                <a:cs typeface="Verdana"/>
              </a:rPr>
              <a:t>use </a:t>
            </a:r>
            <a:r>
              <a:rPr sz="1200" dirty="0">
                <a:latin typeface="Verdana"/>
                <a:cs typeface="Verdana"/>
              </a:rPr>
              <a:t>correct </a:t>
            </a:r>
            <a:r>
              <a:rPr sz="1200" spc="-5" dirty="0">
                <a:latin typeface="Verdana"/>
                <a:cs typeface="Verdana"/>
              </a:rPr>
              <a:t>spelling, capitalization, punctuation, grammar </a:t>
            </a:r>
            <a:r>
              <a:rPr sz="1200" dirty="0">
                <a:latin typeface="Verdana"/>
                <a:cs typeface="Verdana"/>
              </a:rPr>
              <a:t>and  </a:t>
            </a:r>
            <a:r>
              <a:rPr sz="1200" spc="-5" dirty="0">
                <a:latin typeface="Verdana"/>
                <a:cs typeface="Verdana"/>
              </a:rPr>
              <a:t>sentences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62175" y="1943735"/>
            <a:ext cx="3448685" cy="108394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8255" rIns="0" bIns="0" rtlCol="0">
            <a:spAutoFit/>
          </a:bodyPr>
          <a:lstStyle/>
          <a:p>
            <a:pPr marL="91440" marR="109855">
              <a:lnSpc>
                <a:spcPct val="116900"/>
              </a:lnSpc>
              <a:spcBef>
                <a:spcPts val="65"/>
              </a:spcBef>
            </a:pP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healthy lifestyle can help </a:t>
            </a:r>
            <a:r>
              <a:rPr sz="1200" dirty="0">
                <a:latin typeface="Calibri"/>
                <a:cs typeface="Calibri"/>
              </a:rPr>
              <a:t>you </a:t>
            </a:r>
            <a:r>
              <a:rPr sz="1200" spc="-5" dirty="0">
                <a:latin typeface="Calibri"/>
                <a:cs typeface="Calibri"/>
              </a:rPr>
              <a:t>feel physically  strong and give you </a:t>
            </a:r>
            <a:r>
              <a:rPr sz="1200" spc="-10" dirty="0">
                <a:latin typeface="Calibri"/>
                <a:cs typeface="Calibri"/>
              </a:rPr>
              <a:t>more </a:t>
            </a:r>
            <a:r>
              <a:rPr sz="1200" spc="-5" dirty="0">
                <a:latin typeface="Calibri"/>
                <a:cs typeface="Calibri"/>
              </a:rPr>
              <a:t>energy. </a:t>
            </a:r>
            <a:r>
              <a:rPr sz="1200" dirty="0">
                <a:latin typeface="Calibri"/>
                <a:cs typeface="Calibri"/>
              </a:rPr>
              <a:t>It </a:t>
            </a:r>
            <a:r>
              <a:rPr sz="1200" spc="-5" dirty="0">
                <a:latin typeface="Calibri"/>
                <a:cs typeface="Calibri"/>
              </a:rPr>
              <a:t>can also lift  </a:t>
            </a:r>
            <a:r>
              <a:rPr sz="1200" dirty="0">
                <a:latin typeface="Calibri"/>
                <a:cs typeface="Calibri"/>
              </a:rPr>
              <a:t>your </a:t>
            </a:r>
            <a:r>
              <a:rPr sz="1200" spc="-5" dirty="0">
                <a:latin typeface="Calibri"/>
                <a:cs typeface="Calibri"/>
              </a:rPr>
              <a:t>mood </a:t>
            </a:r>
            <a:r>
              <a:rPr sz="1200" dirty="0">
                <a:latin typeface="Calibri"/>
                <a:cs typeface="Calibri"/>
              </a:rPr>
              <a:t>and </a:t>
            </a:r>
            <a:r>
              <a:rPr sz="1200" spc="-5" dirty="0">
                <a:latin typeface="Calibri"/>
                <a:cs typeface="Calibri"/>
              </a:rPr>
              <a:t>keep </a:t>
            </a:r>
            <a:r>
              <a:rPr sz="1200" dirty="0">
                <a:latin typeface="Calibri"/>
                <a:cs typeface="Calibri"/>
              </a:rPr>
              <a:t>you from </a:t>
            </a:r>
            <a:r>
              <a:rPr sz="1200" spc="-5" dirty="0">
                <a:latin typeface="Calibri"/>
                <a:cs typeface="Calibri"/>
              </a:rPr>
              <a:t>getting sick. For  </a:t>
            </a:r>
            <a:r>
              <a:rPr sz="1200" dirty="0">
                <a:latin typeface="Calibri"/>
                <a:cs typeface="Calibri"/>
              </a:rPr>
              <a:t>these </a:t>
            </a:r>
            <a:r>
              <a:rPr sz="1200" spc="-5" dirty="0">
                <a:latin typeface="Calibri"/>
                <a:cs typeface="Calibri"/>
              </a:rPr>
              <a:t>reasons, many people </a:t>
            </a:r>
            <a:r>
              <a:rPr sz="1200" dirty="0">
                <a:latin typeface="Calibri"/>
                <a:cs typeface="Calibri"/>
              </a:rPr>
              <a:t>try </a:t>
            </a:r>
            <a:r>
              <a:rPr sz="1200" spc="-5" dirty="0">
                <a:latin typeface="Calibri"/>
                <a:cs typeface="Calibri"/>
              </a:rPr>
              <a:t>to </a:t>
            </a:r>
            <a:r>
              <a:rPr sz="1200" dirty="0">
                <a:latin typeface="Calibri"/>
                <a:cs typeface="Calibri"/>
              </a:rPr>
              <a:t>live a </a:t>
            </a:r>
            <a:r>
              <a:rPr sz="1200" spc="-5" dirty="0">
                <a:latin typeface="Calibri"/>
                <a:cs typeface="Calibri"/>
              </a:rPr>
              <a:t>healthy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life.</a:t>
            </a:r>
            <a:endParaRPr sz="12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3227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1243330"/>
            <a:ext cx="24726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Verdana"/>
                <a:cs typeface="Verdana"/>
              </a:rPr>
              <a:t>READ </a:t>
            </a:r>
            <a:r>
              <a:rPr sz="1200" spc="-5" dirty="0">
                <a:latin typeface="Verdana"/>
                <a:cs typeface="Verdana"/>
              </a:rPr>
              <a:t>the following</a:t>
            </a:r>
            <a:r>
              <a:rPr sz="1200" spc="-2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description.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3964051"/>
            <a:ext cx="37592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Verdana"/>
                <a:cs typeface="Verdana"/>
              </a:rPr>
              <a:t>THINK </a:t>
            </a:r>
            <a:r>
              <a:rPr sz="1200" spc="-5" dirty="0">
                <a:latin typeface="Verdana"/>
                <a:cs typeface="Verdana"/>
              </a:rPr>
              <a:t>about ways to improve </a:t>
            </a:r>
            <a:r>
              <a:rPr sz="1200" dirty="0">
                <a:latin typeface="Verdana"/>
                <a:cs typeface="Verdana"/>
              </a:rPr>
              <a:t>your</a:t>
            </a:r>
            <a:r>
              <a:rPr sz="1200" spc="15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community.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59933" y="4642230"/>
            <a:ext cx="8782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Verdana"/>
                <a:cs typeface="Verdana"/>
              </a:rPr>
              <a:t>Explain</a:t>
            </a:r>
            <a:r>
              <a:rPr sz="1200" spc="-85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the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4610227"/>
            <a:ext cx="4605020" cy="455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7500"/>
              </a:lnSpc>
              <a:spcBef>
                <a:spcPts val="100"/>
              </a:spcBef>
            </a:pPr>
            <a:r>
              <a:rPr sz="1200" b="1" spc="-5" dirty="0">
                <a:latin typeface="Verdana"/>
                <a:cs typeface="Verdana"/>
              </a:rPr>
              <a:t>WRITE </a:t>
            </a:r>
            <a:r>
              <a:rPr sz="1200" spc="-5" dirty="0">
                <a:latin typeface="Verdana"/>
                <a:cs typeface="Verdana"/>
              </a:rPr>
              <a:t>about </a:t>
            </a:r>
            <a:r>
              <a:rPr sz="1200" dirty="0">
                <a:latin typeface="Verdana"/>
                <a:cs typeface="Verdana"/>
              </a:rPr>
              <a:t>a </a:t>
            </a:r>
            <a:r>
              <a:rPr sz="1200" spc="-5" dirty="0">
                <a:latin typeface="Verdana"/>
                <a:cs typeface="Verdana"/>
              </a:rPr>
              <a:t>problem </a:t>
            </a:r>
            <a:r>
              <a:rPr sz="1200" dirty="0">
                <a:latin typeface="Verdana"/>
                <a:cs typeface="Verdana"/>
              </a:rPr>
              <a:t>you can </a:t>
            </a:r>
            <a:r>
              <a:rPr sz="1200" spc="-5" dirty="0">
                <a:latin typeface="Verdana"/>
                <a:cs typeface="Verdana"/>
              </a:rPr>
              <a:t>solve in your community.  steps </a:t>
            </a:r>
            <a:r>
              <a:rPr sz="1200" dirty="0">
                <a:latin typeface="Verdana"/>
                <a:cs typeface="Verdana"/>
              </a:rPr>
              <a:t>you </a:t>
            </a:r>
            <a:r>
              <a:rPr sz="1200" spc="-5" dirty="0">
                <a:latin typeface="Verdana"/>
                <a:cs typeface="Verdana"/>
              </a:rPr>
              <a:t>will take </a:t>
            </a:r>
            <a:r>
              <a:rPr sz="1200" dirty="0">
                <a:latin typeface="Verdana"/>
                <a:cs typeface="Verdana"/>
              </a:rPr>
              <a:t>to </a:t>
            </a:r>
            <a:r>
              <a:rPr sz="1200" spc="-5" dirty="0">
                <a:latin typeface="Verdana"/>
                <a:cs typeface="Verdana"/>
              </a:rPr>
              <a:t>make your community </a:t>
            </a:r>
            <a:r>
              <a:rPr sz="1200" dirty="0">
                <a:latin typeface="Verdana"/>
                <a:cs typeface="Verdana"/>
              </a:rPr>
              <a:t>a better </a:t>
            </a:r>
            <a:r>
              <a:rPr sz="1200" spc="-5" dirty="0">
                <a:latin typeface="Verdana"/>
                <a:cs typeface="Verdana"/>
              </a:rPr>
              <a:t>place.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81404" y="5888101"/>
            <a:ext cx="140207" cy="1874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81404" y="6314821"/>
            <a:ext cx="140207" cy="1874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81404" y="6740017"/>
            <a:ext cx="140207" cy="1874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81404" y="7166736"/>
            <a:ext cx="140207" cy="1874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81404" y="7592314"/>
            <a:ext cx="140207" cy="1874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02004" y="5537072"/>
            <a:ext cx="5286375" cy="2465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Verdana"/>
                <a:cs typeface="Verdana"/>
              </a:rPr>
              <a:t>Be </a:t>
            </a:r>
            <a:r>
              <a:rPr sz="1200" spc="-5" dirty="0">
                <a:latin typeface="Verdana"/>
                <a:cs typeface="Verdana"/>
              </a:rPr>
              <a:t>sure</a:t>
            </a:r>
            <a:r>
              <a:rPr sz="1200" spc="-75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to-</a:t>
            </a:r>
            <a:endParaRPr sz="1200">
              <a:latin typeface="Verdana"/>
              <a:cs typeface="Verdana"/>
            </a:endParaRPr>
          </a:p>
          <a:p>
            <a:pPr marL="507365">
              <a:lnSpc>
                <a:spcPct val="100000"/>
              </a:lnSpc>
              <a:spcBef>
                <a:spcPts val="1225"/>
              </a:spcBef>
            </a:pPr>
            <a:r>
              <a:rPr sz="1200" spc="-5" dirty="0">
                <a:latin typeface="Verdana"/>
                <a:cs typeface="Verdana"/>
              </a:rPr>
              <a:t>clearly state your central</a:t>
            </a:r>
            <a:r>
              <a:rPr sz="1200" spc="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idea</a:t>
            </a:r>
            <a:endParaRPr sz="1200">
              <a:latin typeface="Verdana"/>
              <a:cs typeface="Verdana"/>
            </a:endParaRPr>
          </a:p>
          <a:p>
            <a:pPr marL="507365" marR="2533015">
              <a:lnSpc>
                <a:spcPct val="232900"/>
              </a:lnSpc>
              <a:spcBef>
                <a:spcPts val="5"/>
              </a:spcBef>
            </a:pPr>
            <a:r>
              <a:rPr sz="1200" spc="-5" dirty="0">
                <a:latin typeface="Verdana"/>
                <a:cs typeface="Verdana"/>
              </a:rPr>
              <a:t>organize your writing  develop </a:t>
            </a:r>
            <a:r>
              <a:rPr sz="1200" dirty="0">
                <a:latin typeface="Verdana"/>
                <a:cs typeface="Verdana"/>
              </a:rPr>
              <a:t>your </a:t>
            </a:r>
            <a:r>
              <a:rPr sz="1200" spc="-5" dirty="0">
                <a:latin typeface="Verdana"/>
                <a:cs typeface="Verdana"/>
              </a:rPr>
              <a:t>writing in detail  choose </a:t>
            </a:r>
            <a:r>
              <a:rPr sz="1200" dirty="0">
                <a:latin typeface="Verdana"/>
                <a:cs typeface="Verdana"/>
              </a:rPr>
              <a:t>your </a:t>
            </a:r>
            <a:r>
              <a:rPr sz="1200" spc="-5" dirty="0">
                <a:latin typeface="Verdana"/>
                <a:cs typeface="Verdana"/>
              </a:rPr>
              <a:t>words</a:t>
            </a:r>
            <a:r>
              <a:rPr sz="1200" spc="-5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carefully</a:t>
            </a: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00">
              <a:latin typeface="Times New Roman"/>
              <a:cs typeface="Times New Roman"/>
            </a:endParaRPr>
          </a:p>
          <a:p>
            <a:pPr marL="507365" marR="5080">
              <a:lnSpc>
                <a:spcPct val="117500"/>
              </a:lnSpc>
            </a:pPr>
            <a:r>
              <a:rPr sz="1200" spc="-5" dirty="0">
                <a:latin typeface="Verdana"/>
                <a:cs typeface="Verdana"/>
              </a:rPr>
              <a:t>use </a:t>
            </a:r>
            <a:r>
              <a:rPr sz="1200" dirty="0">
                <a:latin typeface="Verdana"/>
                <a:cs typeface="Verdana"/>
              </a:rPr>
              <a:t>correct </a:t>
            </a:r>
            <a:r>
              <a:rPr sz="1200" spc="-5" dirty="0">
                <a:latin typeface="Verdana"/>
                <a:cs typeface="Verdana"/>
              </a:rPr>
              <a:t>spelling, capitalization, punctuation, grammar </a:t>
            </a:r>
            <a:r>
              <a:rPr sz="1200" dirty="0">
                <a:latin typeface="Verdana"/>
                <a:cs typeface="Verdana"/>
              </a:rPr>
              <a:t>and  </a:t>
            </a:r>
            <a:r>
              <a:rPr sz="1200" spc="-5" dirty="0">
                <a:latin typeface="Verdana"/>
                <a:cs typeface="Verdana"/>
              </a:rPr>
              <a:t>sentences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62175" y="1943735"/>
            <a:ext cx="3448685" cy="172529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7620" rIns="0" bIns="0" rtlCol="0">
            <a:spAutoFit/>
          </a:bodyPr>
          <a:lstStyle/>
          <a:p>
            <a:pPr marL="91440" marR="191770">
              <a:lnSpc>
                <a:spcPct val="117000"/>
              </a:lnSpc>
              <a:spcBef>
                <a:spcPts val="60"/>
              </a:spcBef>
            </a:pP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community </a:t>
            </a:r>
            <a:r>
              <a:rPr sz="1200" dirty="0">
                <a:latin typeface="Calibri"/>
                <a:cs typeface="Calibri"/>
              </a:rPr>
              <a:t>is a place </a:t>
            </a:r>
            <a:r>
              <a:rPr sz="1200" spc="-5" dirty="0">
                <a:latin typeface="Calibri"/>
                <a:cs typeface="Calibri"/>
              </a:rPr>
              <a:t>where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group of people  </a:t>
            </a:r>
            <a:r>
              <a:rPr sz="1200" dirty="0">
                <a:latin typeface="Calibri"/>
                <a:cs typeface="Calibri"/>
              </a:rPr>
              <a:t>lives and </a:t>
            </a:r>
            <a:r>
              <a:rPr sz="1200" spc="-5" dirty="0">
                <a:latin typeface="Calibri"/>
                <a:cs typeface="Calibri"/>
              </a:rPr>
              <a:t>works together. </a:t>
            </a:r>
            <a:r>
              <a:rPr sz="1200" dirty="0">
                <a:latin typeface="Calibri"/>
                <a:cs typeface="Calibri"/>
              </a:rPr>
              <a:t>It </a:t>
            </a:r>
            <a:r>
              <a:rPr sz="1200" spc="-10" dirty="0">
                <a:latin typeface="Calibri"/>
                <a:cs typeface="Calibri"/>
              </a:rPr>
              <a:t>can </a:t>
            </a:r>
            <a:r>
              <a:rPr sz="1200" spc="-5" dirty="0">
                <a:latin typeface="Calibri"/>
                <a:cs typeface="Calibri"/>
              </a:rPr>
              <a:t>include homes,  businesses, and parks. Sometimes people see </a:t>
            </a:r>
            <a:r>
              <a:rPr sz="1200" dirty="0">
                <a:latin typeface="Calibri"/>
                <a:cs typeface="Calibri"/>
              </a:rPr>
              <a:t>a  </a:t>
            </a:r>
            <a:r>
              <a:rPr sz="1200" spc="-5" dirty="0">
                <a:latin typeface="Calibri"/>
                <a:cs typeface="Calibri"/>
              </a:rPr>
              <a:t>problem </a:t>
            </a:r>
            <a:r>
              <a:rPr sz="1200" spc="-10" dirty="0">
                <a:latin typeface="Calibri"/>
                <a:cs typeface="Calibri"/>
              </a:rPr>
              <a:t>in </a:t>
            </a:r>
            <a:r>
              <a:rPr sz="1200" spc="-5" dirty="0">
                <a:latin typeface="Calibri"/>
                <a:cs typeface="Calibri"/>
              </a:rPr>
              <a:t>their community. </a:t>
            </a:r>
            <a:r>
              <a:rPr sz="1200" dirty="0">
                <a:latin typeface="Calibri"/>
                <a:cs typeface="Calibri"/>
              </a:rPr>
              <a:t>They </a:t>
            </a:r>
            <a:r>
              <a:rPr sz="1200" spc="-5" dirty="0">
                <a:latin typeface="Calibri"/>
                <a:cs typeface="Calibri"/>
              </a:rPr>
              <a:t>work </a:t>
            </a:r>
            <a:r>
              <a:rPr sz="1200" dirty="0">
                <a:latin typeface="Calibri"/>
                <a:cs typeface="Calibri"/>
              </a:rPr>
              <a:t>to </a:t>
            </a:r>
            <a:r>
              <a:rPr sz="1200" spc="-5" dirty="0">
                <a:latin typeface="Calibri"/>
                <a:cs typeface="Calibri"/>
              </a:rPr>
              <a:t>help fix 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problem and make the community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better  </a:t>
            </a:r>
            <a:r>
              <a:rPr sz="1200" dirty="0">
                <a:latin typeface="Calibri"/>
                <a:cs typeface="Calibri"/>
              </a:rPr>
              <a:t>place. </a:t>
            </a:r>
            <a:r>
              <a:rPr sz="1200" spc="-5" dirty="0">
                <a:latin typeface="Calibri"/>
                <a:cs typeface="Calibri"/>
              </a:rPr>
              <a:t>When this happens, everyone </a:t>
            </a:r>
            <a:r>
              <a:rPr sz="1200" spc="-10" dirty="0">
                <a:latin typeface="Calibri"/>
                <a:cs typeface="Calibri"/>
              </a:rPr>
              <a:t>in </a:t>
            </a:r>
            <a:r>
              <a:rPr sz="1200" dirty="0">
                <a:latin typeface="Calibri"/>
                <a:cs typeface="Calibri"/>
              </a:rPr>
              <a:t>the  </a:t>
            </a:r>
            <a:r>
              <a:rPr sz="1200" spc="-5" dirty="0">
                <a:latin typeface="Calibri"/>
                <a:cs typeface="Calibri"/>
              </a:rPr>
              <a:t>community </a:t>
            </a:r>
            <a:r>
              <a:rPr sz="1200" dirty="0">
                <a:latin typeface="Calibri"/>
                <a:cs typeface="Calibri"/>
              </a:rPr>
              <a:t>can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benefit.</a:t>
            </a:r>
            <a:endParaRPr sz="12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7574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1243330"/>
            <a:ext cx="23736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Verdana"/>
                <a:cs typeface="Verdana"/>
              </a:rPr>
              <a:t>LOOK </a:t>
            </a:r>
            <a:r>
              <a:rPr sz="1200" spc="-5" dirty="0">
                <a:latin typeface="Verdana"/>
                <a:cs typeface="Verdana"/>
              </a:rPr>
              <a:t>at the following</a:t>
            </a:r>
            <a:r>
              <a:rPr sz="1200" spc="-35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picture.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4843398"/>
            <a:ext cx="32639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Verdana"/>
                <a:cs typeface="Verdana"/>
              </a:rPr>
              <a:t>THINK </a:t>
            </a:r>
            <a:r>
              <a:rPr sz="1200" spc="-5" dirty="0">
                <a:latin typeface="Verdana"/>
                <a:cs typeface="Verdana"/>
              </a:rPr>
              <a:t>about an activity </a:t>
            </a:r>
            <a:r>
              <a:rPr sz="1200" dirty="0">
                <a:latin typeface="Verdana"/>
                <a:cs typeface="Verdana"/>
              </a:rPr>
              <a:t>you </a:t>
            </a:r>
            <a:r>
              <a:rPr sz="1200" spc="-5" dirty="0">
                <a:latin typeface="Verdana"/>
                <a:cs typeface="Verdana"/>
              </a:rPr>
              <a:t>enjoy</a:t>
            </a:r>
            <a:r>
              <a:rPr sz="120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doing.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49622" y="5521833"/>
            <a:ext cx="21120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Verdana"/>
                <a:cs typeface="Verdana"/>
              </a:rPr>
              <a:t>Explain what makes it</a:t>
            </a:r>
            <a:r>
              <a:rPr sz="1200" spc="-50" dirty="0">
                <a:latin typeface="Verdana"/>
                <a:cs typeface="Verdana"/>
              </a:rPr>
              <a:t> </a:t>
            </a:r>
            <a:r>
              <a:rPr sz="1200" dirty="0">
                <a:latin typeface="Verdana"/>
                <a:cs typeface="Verdana"/>
              </a:rPr>
              <a:t>your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5489829"/>
            <a:ext cx="3367404" cy="455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7500"/>
              </a:lnSpc>
              <a:spcBef>
                <a:spcPts val="100"/>
              </a:spcBef>
            </a:pPr>
            <a:r>
              <a:rPr sz="1200" b="1" spc="-5" dirty="0">
                <a:latin typeface="Verdana"/>
                <a:cs typeface="Verdana"/>
              </a:rPr>
              <a:t>WRITE </a:t>
            </a:r>
            <a:r>
              <a:rPr sz="1200" spc="-5" dirty="0">
                <a:latin typeface="Verdana"/>
                <a:cs typeface="Verdana"/>
              </a:rPr>
              <a:t>about your favorite hobby </a:t>
            </a:r>
            <a:r>
              <a:rPr sz="1200" dirty="0">
                <a:latin typeface="Verdana"/>
                <a:cs typeface="Verdana"/>
              </a:rPr>
              <a:t>or sport.  </a:t>
            </a:r>
            <a:r>
              <a:rPr sz="1200" spc="-5" dirty="0">
                <a:latin typeface="Verdana"/>
                <a:cs typeface="Verdana"/>
              </a:rPr>
              <a:t>favorite</a:t>
            </a:r>
            <a:r>
              <a:rPr sz="1200" spc="-5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activity.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81404" y="6767448"/>
            <a:ext cx="140207" cy="1874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81404" y="7194168"/>
            <a:ext cx="140207" cy="1874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81404" y="7619745"/>
            <a:ext cx="140207" cy="1874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81404" y="8046466"/>
            <a:ext cx="140207" cy="1874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81404" y="8471661"/>
            <a:ext cx="140207" cy="1874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02004" y="6416421"/>
            <a:ext cx="5286375" cy="2465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Verdana"/>
                <a:cs typeface="Verdana"/>
              </a:rPr>
              <a:t>Be </a:t>
            </a:r>
            <a:r>
              <a:rPr sz="1200" spc="-5" dirty="0">
                <a:latin typeface="Verdana"/>
                <a:cs typeface="Verdana"/>
              </a:rPr>
              <a:t>sure</a:t>
            </a:r>
            <a:r>
              <a:rPr sz="1200" spc="-75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to-</a:t>
            </a:r>
            <a:endParaRPr sz="1200">
              <a:latin typeface="Verdana"/>
              <a:cs typeface="Verdana"/>
            </a:endParaRPr>
          </a:p>
          <a:p>
            <a:pPr marL="507365">
              <a:lnSpc>
                <a:spcPct val="100000"/>
              </a:lnSpc>
              <a:spcBef>
                <a:spcPts val="1220"/>
              </a:spcBef>
            </a:pPr>
            <a:r>
              <a:rPr sz="1200" spc="-5" dirty="0">
                <a:latin typeface="Verdana"/>
                <a:cs typeface="Verdana"/>
              </a:rPr>
              <a:t>clearly state your central</a:t>
            </a:r>
            <a:r>
              <a:rPr sz="1200" spc="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idea</a:t>
            </a:r>
            <a:endParaRPr sz="1200">
              <a:latin typeface="Verdana"/>
              <a:cs typeface="Verdana"/>
            </a:endParaRPr>
          </a:p>
          <a:p>
            <a:pPr marL="507365" marR="2533015">
              <a:lnSpc>
                <a:spcPct val="233000"/>
              </a:lnSpc>
            </a:pPr>
            <a:r>
              <a:rPr sz="1200" spc="-5" dirty="0">
                <a:latin typeface="Verdana"/>
                <a:cs typeface="Verdana"/>
              </a:rPr>
              <a:t>organize your writing  develop </a:t>
            </a:r>
            <a:r>
              <a:rPr sz="1200" dirty="0">
                <a:latin typeface="Verdana"/>
                <a:cs typeface="Verdana"/>
              </a:rPr>
              <a:t>your </a:t>
            </a:r>
            <a:r>
              <a:rPr sz="1200" spc="-5" dirty="0">
                <a:latin typeface="Verdana"/>
                <a:cs typeface="Verdana"/>
              </a:rPr>
              <a:t>writing in detail  choose </a:t>
            </a:r>
            <a:r>
              <a:rPr sz="1200" dirty="0">
                <a:latin typeface="Verdana"/>
                <a:cs typeface="Verdana"/>
              </a:rPr>
              <a:t>your </a:t>
            </a:r>
            <a:r>
              <a:rPr sz="1200" spc="-5" dirty="0">
                <a:latin typeface="Verdana"/>
                <a:cs typeface="Verdana"/>
              </a:rPr>
              <a:t>words</a:t>
            </a:r>
            <a:r>
              <a:rPr sz="1200" spc="-50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carefully</a:t>
            </a:r>
            <a:endParaRPr sz="1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00">
              <a:latin typeface="Times New Roman"/>
              <a:cs typeface="Times New Roman"/>
            </a:endParaRPr>
          </a:p>
          <a:p>
            <a:pPr marL="507365" marR="5080">
              <a:lnSpc>
                <a:spcPct val="117500"/>
              </a:lnSpc>
            </a:pPr>
            <a:r>
              <a:rPr sz="1200" spc="-5" dirty="0">
                <a:latin typeface="Verdana"/>
                <a:cs typeface="Verdana"/>
              </a:rPr>
              <a:t>use </a:t>
            </a:r>
            <a:r>
              <a:rPr sz="1200" dirty="0">
                <a:latin typeface="Verdana"/>
                <a:cs typeface="Verdana"/>
              </a:rPr>
              <a:t>correct </a:t>
            </a:r>
            <a:r>
              <a:rPr sz="1200" spc="-5" dirty="0">
                <a:latin typeface="Verdana"/>
                <a:cs typeface="Verdana"/>
              </a:rPr>
              <a:t>spelling, capitalization, punctuation, grammar </a:t>
            </a:r>
            <a:r>
              <a:rPr sz="1200" dirty="0">
                <a:latin typeface="Verdana"/>
                <a:cs typeface="Verdana"/>
              </a:rPr>
              <a:t>and  </a:t>
            </a:r>
            <a:r>
              <a:rPr sz="1200" spc="-5" dirty="0">
                <a:latin typeface="Verdana"/>
                <a:cs typeface="Verdana"/>
              </a:rPr>
              <a:t>sentences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333625" y="1934336"/>
            <a:ext cx="3123692" cy="20847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7140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377</Words>
  <Application>Microsoft Office PowerPoint</Application>
  <PresentationFormat>Custom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</dc:creator>
  <cp:lastModifiedBy>Starling, Sarah</cp:lastModifiedBy>
  <cp:revision>3</cp:revision>
  <dcterms:created xsi:type="dcterms:W3CDTF">2018-01-09T16:45:10Z</dcterms:created>
  <dcterms:modified xsi:type="dcterms:W3CDTF">2018-01-09T16:54:31Z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2013-03-06T00:00:00Z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2018-01-09T00:00:00Z</vt:filetime>
  </property>
</Properties>
</file>