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8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C7F1-2CCC-410C-8539-15EFCEEB1282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D42D-B7F9-438D-AB84-05D8ACF2B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starling@springbranchisd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1752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Hello.  My name is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85725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KG Who Tells Your Story" pitchFamily="2" charset="0"/>
              </a:rPr>
              <a:t>Welcome to Ms. Starling’s Class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KG Who Tells Your Story" pitchFamily="2" charset="0"/>
              </a:rPr>
              <a:t>Before you go:</a:t>
            </a:r>
          </a:p>
          <a:p>
            <a:pPr marL="571500" indent="-571500" algn="ctr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KG Who Tells Your Story" pitchFamily="2" charset="0"/>
              </a:rPr>
              <a:t>Write down my classroom website for content we are learning in class/class </a:t>
            </a:r>
            <a:r>
              <a:rPr lang="en-US" sz="2000" dirty="0">
                <a:solidFill>
                  <a:schemeClr val="bg1"/>
                </a:solidFill>
                <a:latin typeface="KG Who Tells Your Story" pitchFamily="2" charset="0"/>
              </a:rPr>
              <a:t>updates</a:t>
            </a:r>
            <a:r>
              <a:rPr lang="en-US" sz="2000" dirty="0" smtClean="0">
                <a:solidFill>
                  <a:schemeClr val="bg1"/>
                </a:solidFill>
                <a:latin typeface="KG Who Tells Your Story" pitchFamily="2" charset="0"/>
              </a:rPr>
              <a:t>: </a:t>
            </a:r>
            <a:r>
              <a:rPr lang="en-US" sz="2800" b="1" u="sng" dirty="0" smtClean="0">
                <a:solidFill>
                  <a:schemeClr val="bg1"/>
                </a:solidFill>
                <a:latin typeface="KG Who Tells Your Story" pitchFamily="2" charset="0"/>
              </a:rPr>
              <a:t>missstarlingclass.weebly.com</a:t>
            </a:r>
            <a:r>
              <a:rPr lang="en-US" sz="2800" dirty="0" smtClean="0">
                <a:solidFill>
                  <a:schemeClr val="bg1"/>
                </a:solidFill>
                <a:latin typeface="KG Who Tells Your Story" pitchFamily="2" charset="0"/>
              </a:rPr>
              <a:t> and follow me on twitter: </a:t>
            </a:r>
            <a:r>
              <a:rPr lang="en-US" sz="2800" b="1" dirty="0" smtClean="0">
                <a:solidFill>
                  <a:schemeClr val="bg1"/>
                </a:solidFill>
                <a:latin typeface="KG Who Tells Your Story" pitchFamily="2" charset="0"/>
              </a:rPr>
              <a:t>@missstarling3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KG Who Tells Your Story" pitchFamily="2" charset="0"/>
              </a:rPr>
              <a:t>- </a:t>
            </a:r>
            <a:r>
              <a:rPr lang="en-US" sz="2400" dirty="0" smtClean="0">
                <a:solidFill>
                  <a:schemeClr val="bg1"/>
                </a:solidFill>
                <a:latin typeface="KG Who Tells Your Story" pitchFamily="2" charset="0"/>
              </a:rPr>
              <a:t>Feel free to write a note to your child in their Writer’s Notebook</a:t>
            </a:r>
          </a:p>
          <a:p>
            <a:pPr lvl="1"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Who Tells Your Story" pitchFamily="2" charset="0"/>
              </a:rPr>
              <a:t>		Please look through their notebooks to see 		all the awesome things we are learning this year!</a:t>
            </a:r>
          </a:p>
        </p:txBody>
      </p:sp>
    </p:spTree>
    <p:extLst>
      <p:ext uri="{BB962C8B-B14F-4D97-AF65-F5344CB8AC3E}">
        <p14:creationId xmlns:p14="http://schemas.microsoft.com/office/powerpoint/2010/main" val="21107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2" y="838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Ms. Starling’s Expectations!</a:t>
            </a:r>
            <a:endParaRPr lang="en-US" b="1" u="sng" dirty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03627"/>
              </p:ext>
            </p:extLst>
          </p:nvPr>
        </p:nvGraphicFramePr>
        <p:xfrm>
          <a:off x="2895602" y="1447801"/>
          <a:ext cx="5029200" cy="4030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816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Safety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Ownership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Attitude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Respect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0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Classroom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Follow instructions and directions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Take responsibility for your own actions and choices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 positive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class members’ ideas, opinions, and contributions.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Hallway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Move in an orderly manner without talking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Quiet in the hall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Stay calm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Pass quietly in the hallways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Cafeteria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Keep your area clean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Clean up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Wait patiently in line and clean up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Keep voices down and use good manners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Bus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Remain seated at all times and follow bus driver’s directions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Gather your belongings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Listen to bus driver and follow rules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 appropriate language and volume.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Recess Area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Follow safety rules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 equipment as intended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 a problem solver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Include others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Bathroom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 facilities appropriately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Clean up after yourself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 considerate and be an upstander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Maintain privacy of others.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5" marR="59285" marT="59285" marB="5928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066800"/>
            <a:ext cx="5791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Edwardian Script ITC" panose="030303020407070D0804" pitchFamily="66" charset="0"/>
                <a:cs typeface="Times New Roman" pitchFamily="18" charset="0"/>
              </a:rPr>
              <a:t>Lady or Gentleman of the Week</a:t>
            </a:r>
          </a:p>
          <a:p>
            <a:endParaRPr lang="en-US" dirty="0" smtClean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Each week, I will randomly select a Lady or Gent to help out in the classroom.</a:t>
            </a:r>
          </a:p>
          <a:p>
            <a:endParaRPr lang="en-US" dirty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Responsibilities: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Pass out papers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Line Leader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Clean Up Patrol Classroom and Lunch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Homework Manager (checklist for turned in homework)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Red folders in mailbox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" y="928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38090"/>
            <a:ext cx="661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When Ms. Starling was in elementary school…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242">
            <a:off x="6086644" y="1418069"/>
            <a:ext cx="2953723" cy="2515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9245"/>
            <a:ext cx="3750061" cy="355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392">
            <a:off x="283896" y="1209762"/>
            <a:ext cx="3291896" cy="2675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66" y="1710890"/>
            <a:ext cx="2893230" cy="2792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199" y="1619311"/>
            <a:ext cx="1237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1.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6358" y="3599689"/>
            <a:ext cx="7793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2.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1275" y="3091857"/>
            <a:ext cx="7793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3.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49" y="5809754"/>
            <a:ext cx="7793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4.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045" y="5391088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1. Playing school at my grandma’s school (I’m the teacher) </a:t>
            </a:r>
          </a:p>
          <a:p>
            <a:r>
              <a:rPr lang="en-US" sz="1600" b="1" dirty="0" smtClean="0">
                <a:latin typeface="Arial Narrow" panose="020B0606020202030204" pitchFamily="34" charset="0"/>
              </a:rPr>
              <a:t>2.  All about me! </a:t>
            </a:r>
          </a:p>
          <a:p>
            <a:r>
              <a:rPr lang="en-US" sz="1600" b="1" dirty="0" smtClean="0">
                <a:latin typeface="Arial Narrow" panose="020B0606020202030204" pitchFamily="34" charset="0"/>
              </a:rPr>
              <a:t>3. Posing with sisters! </a:t>
            </a:r>
          </a:p>
          <a:p>
            <a:r>
              <a:rPr lang="en-US" sz="1600" b="1" dirty="0" smtClean="0">
                <a:latin typeface="Arial Narrow" panose="020B0606020202030204" pitchFamily="34" charset="0"/>
              </a:rPr>
              <a:t>4. Visiting D.C. with my parents!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" y="0"/>
            <a:ext cx="8946588" cy="6709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838200"/>
            <a:ext cx="647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About ME, Ms. Starling:</a:t>
            </a:r>
          </a:p>
          <a:p>
            <a:endParaRPr lang="en-US" dirty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I graduated from Texas A&amp;M. Whoop!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I have always wanted to be a teacher!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I am the oldest of three girls. My sisters attend UT!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I love to travel! I have been to Australia, France, Italy, Ireland, and Switzerland. I studied abroad in London. </a:t>
            </a:r>
            <a:endParaRPr lang="en-US" dirty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This summer I went to costa Rica, Colorado, NYC, and Boston!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Inspiring kids is my greatest passion!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I believe in progress, not perfection!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Goldfish and Diet Coke are my favorite.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            - I think owls are super cute.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   - I have a tiny dog named Maggie.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- My first year I taught 4</a:t>
            </a:r>
            <a:r>
              <a:rPr lang="en-US" baseline="30000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 Grade L.A./S.S.</a:t>
            </a:r>
          </a:p>
          <a:p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                    - This is my third year to teach!</a:t>
            </a:r>
          </a:p>
          <a:p>
            <a:r>
              <a:rPr lang="en-US" dirty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	</a:t>
            </a:r>
            <a:endParaRPr lang="en-US" dirty="0" smtClean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  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145">
            <a:off x="7190724" y="1041881"/>
            <a:ext cx="1626905" cy="2015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728450">
            <a:off x="14030369" y="10301825"/>
            <a:ext cx="303619" cy="42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Image may contain: 5 peo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18" y="3039670"/>
            <a:ext cx="2569682" cy="19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3 people, people smil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276">
            <a:off x="7158390" y="4623298"/>
            <a:ext cx="1687572" cy="20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Open Door Policy</a:t>
            </a:r>
          </a:p>
          <a:p>
            <a:pPr algn="ctr"/>
            <a:endParaRPr lang="en-US" dirty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Welcome to 5</a:t>
            </a:r>
            <a:r>
              <a:rPr lang="en-US" baseline="30000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 Grade! I am so excited you are here!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Please feel free to contact me.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Room number: 209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  <a:hlinkClick r:id="rId3"/>
              </a:rPr>
              <a:t>sarah.starling@springbranchisd.com</a:t>
            </a:r>
            <a:endParaRPr lang="en-US" dirty="0" smtClean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Twitter: @missstarling3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Who Tells Your Story" pitchFamily="2" charset="0"/>
                <a:cs typeface="Times New Roman" pitchFamily="18" charset="0"/>
              </a:rPr>
              <a:t>Website: www.missstarlingclass.weebly.com</a:t>
            </a:r>
          </a:p>
          <a:p>
            <a:pPr algn="ctr"/>
            <a:endParaRPr lang="en-US" dirty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KG Who Tells Your Story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12670</TotalTime>
  <Words>450</Words>
  <Application>Microsoft Office PowerPoint</Application>
  <PresentationFormat>On-screen Show (4:3)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Edwardian Script ITC</vt:lpstr>
      <vt:lpstr>KG Who Tells Your Story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ChristineThomas</dc:creator>
  <cp:lastModifiedBy>Starling, Sarah</cp:lastModifiedBy>
  <cp:revision>44</cp:revision>
  <dcterms:created xsi:type="dcterms:W3CDTF">2013-09-17T03:44:28Z</dcterms:created>
  <dcterms:modified xsi:type="dcterms:W3CDTF">2018-09-11T22:15:42Z</dcterms:modified>
</cp:coreProperties>
</file>